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36BB8B2-86D2-4297-870C-40887197C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11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CAD7291-6748-4284-A0A6-C9B75D937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731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1BD7377-D43E-49DC-B0E1-1DB195E1D802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4D2D3C5-BE77-471F-8F12-F03D30D0DFF9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37DA8D8-0CA9-4AFB-8A5F-445B3B08A5FA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9AB1475-E44C-4E91-8BA5-9282EAD9BEE1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69241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73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愛主的人都來，將你喜樂敞開；</a:t>
            </a:r>
          </a:p>
          <a:p>
            <a:pPr algn="ctr" eaLnBrk="1" hangingPunct="1"/>
            <a:r>
              <a:rPr lang="en-US" altLang="zh-TW" sz="2800" dirty="0"/>
              <a:t>Come, ye that love the Lord, and let your joys be known,</a:t>
            </a:r>
          </a:p>
          <a:p>
            <a:pPr algn="ctr" eaLnBrk="1" hangingPunct="1"/>
            <a:r>
              <a:rPr lang="zh-TW" altLang="en-US" dirty="0"/>
              <a:t>甘甜唱著主的奇愛，同到寶座前來。</a:t>
            </a:r>
          </a:p>
          <a:p>
            <a:pPr algn="ctr" eaLnBrk="1" hangingPunct="1"/>
            <a:r>
              <a:rPr lang="en-US" altLang="zh-TW" sz="2800" dirty="0"/>
              <a:t>Join in a song with sweet accord, and thus surround the throne.</a:t>
            </a:r>
          </a:p>
          <a:p>
            <a:pPr algn="ctr" eaLnBrk="1" hangingPunct="1"/>
            <a:r>
              <a:rPr lang="zh-TW" altLang="en-US" dirty="0"/>
              <a:t>樂哉，白白恩典！樂哉，白白恩典！</a:t>
            </a:r>
          </a:p>
          <a:p>
            <a:pPr algn="ctr" eaLnBrk="1" hangingPunct="1"/>
            <a:r>
              <a:rPr lang="en-US" altLang="zh-TW" sz="2800" dirty="0"/>
              <a:t>Rejoice! His grace is free! Rejoice! His grace is free!</a:t>
            </a:r>
          </a:p>
          <a:p>
            <a:pPr algn="ctr" eaLnBrk="1" hangingPunct="1"/>
            <a:r>
              <a:rPr lang="zh-TW" altLang="en-US" dirty="0"/>
              <a:t>白白恩典，完全赦免，樂哉，白白恩典！</a:t>
            </a:r>
          </a:p>
          <a:p>
            <a:pPr algn="ctr" eaLnBrk="1" hangingPunct="1"/>
            <a:r>
              <a:rPr lang="en-US" altLang="zh-TW" sz="2800" dirty="0"/>
              <a:t>Full pardon granted, grace is free! Rejoice! His grace is free.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221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樂哉</a:t>
            </a:r>
            <a:r>
              <a:rPr lang="zh-CN" altLang="en-US" sz="2600" b="1" dirty="0"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白白恩典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REJOICE! HIS GRACE IS FREE 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未識主名的人，讓他緘默無聲；</a:t>
            </a:r>
          </a:p>
          <a:p>
            <a:pPr algn="ctr" eaLnBrk="1" hangingPunct="1"/>
            <a:r>
              <a:rPr lang="en-US" altLang="zh-TW" sz="2800" dirty="0"/>
              <a:t>Let those refuse to sing who never knew our God;</a:t>
            </a:r>
          </a:p>
          <a:p>
            <a:pPr algn="ctr" eaLnBrk="1" hangingPunct="1"/>
            <a:r>
              <a:rPr lang="zh-TW" altLang="en-US" dirty="0"/>
              <a:t>主的子民既蒙深恩，應當喜樂歡騰。</a:t>
            </a:r>
          </a:p>
          <a:p>
            <a:pPr algn="ctr" eaLnBrk="1" hangingPunct="1"/>
            <a:r>
              <a:rPr lang="en-US" altLang="zh-TW" sz="2600" dirty="0"/>
              <a:t>But children of the </a:t>
            </a:r>
            <a:r>
              <a:rPr lang="en-US" altLang="zh-TW" sz="2600" dirty="0" err="1"/>
              <a:t>heav’nly</a:t>
            </a:r>
            <a:r>
              <a:rPr lang="en-US" altLang="zh-TW" sz="2600" dirty="0"/>
              <a:t> King, must speak their joys abroad.</a:t>
            </a:r>
          </a:p>
          <a:p>
            <a:pPr algn="ctr" eaLnBrk="1" hangingPunct="1"/>
            <a:r>
              <a:rPr lang="zh-TW" altLang="en-US" dirty="0"/>
              <a:t>樂哉，白白恩典！樂哉，白白恩典！</a:t>
            </a:r>
          </a:p>
          <a:p>
            <a:pPr algn="ctr" eaLnBrk="1" hangingPunct="1"/>
            <a:r>
              <a:rPr lang="en-US" altLang="zh-TW" sz="2800" dirty="0"/>
              <a:t>Rejoice! His grace is free! Rejoice! His grace is free!</a:t>
            </a:r>
          </a:p>
          <a:p>
            <a:pPr algn="ctr" eaLnBrk="1" hangingPunct="1"/>
            <a:r>
              <a:rPr lang="zh-TW" altLang="en-US" dirty="0"/>
              <a:t>白白恩典，完全赦免，樂哉，白白恩典！</a:t>
            </a:r>
          </a:p>
          <a:p>
            <a:pPr algn="ctr" eaLnBrk="1" hangingPunct="1"/>
            <a:r>
              <a:rPr lang="en-US" altLang="zh-TW" sz="2800" dirty="0"/>
              <a:t>Full pardon granted, grace is free! Rejoice! His grace is free.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未入榮耀之城，未履精金之街，</a:t>
            </a:r>
          </a:p>
          <a:p>
            <a:pPr algn="ctr" eaLnBrk="1" hangingPunct="1"/>
            <a:r>
              <a:rPr lang="en-US" altLang="zh-TW" sz="2800" dirty="0"/>
              <a:t>The hill of Zion yields a thousand sacred sweets,</a:t>
            </a:r>
          </a:p>
          <a:p>
            <a:pPr algn="ctr" eaLnBrk="1" hangingPunct="1"/>
            <a:r>
              <a:rPr lang="zh-TW" altLang="en-US" dirty="0"/>
              <a:t>郇山佳果甜美豐盈，預嘗何等喜悅。</a:t>
            </a:r>
          </a:p>
          <a:p>
            <a:pPr algn="ctr" eaLnBrk="1" hangingPunct="1"/>
            <a:r>
              <a:rPr lang="en-US" altLang="zh-TW" sz="2800" dirty="0"/>
              <a:t>Before we reach the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fields, or walk the golden streets.</a:t>
            </a:r>
          </a:p>
          <a:p>
            <a:pPr algn="ctr" eaLnBrk="1" hangingPunct="1"/>
            <a:r>
              <a:rPr lang="zh-TW" altLang="en-US" dirty="0"/>
              <a:t>樂哉，白白恩典！樂哉，白白恩典！</a:t>
            </a:r>
          </a:p>
          <a:p>
            <a:pPr algn="ctr" eaLnBrk="1" hangingPunct="1"/>
            <a:r>
              <a:rPr lang="en-US" altLang="zh-TW" sz="2800" dirty="0"/>
              <a:t>Rejoice! His grace is free! Rejoice! His grace is free!</a:t>
            </a:r>
          </a:p>
          <a:p>
            <a:pPr algn="ctr" eaLnBrk="1" hangingPunct="1"/>
            <a:r>
              <a:rPr lang="zh-TW" altLang="en-US" dirty="0"/>
              <a:t>白白恩典，完全赦免，樂哉，白白恩典！</a:t>
            </a:r>
          </a:p>
          <a:p>
            <a:pPr algn="ctr" eaLnBrk="1" hangingPunct="1"/>
            <a:r>
              <a:rPr lang="en-US" altLang="zh-TW" sz="2800" dirty="0"/>
              <a:t>Full pardon granted, grace is free! Rejoice! His grace is free.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故當高聲歌唱，忘記所有憂傷；</a:t>
            </a:r>
          </a:p>
          <a:p>
            <a:pPr algn="ctr" eaLnBrk="1" hangingPunct="1"/>
            <a:r>
              <a:rPr lang="en-US" altLang="zh-TW" sz="2800" dirty="0"/>
              <a:t>Then let our songs abound, and every tear be dry;</a:t>
            </a:r>
          </a:p>
          <a:p>
            <a:pPr algn="ctr" eaLnBrk="1" hangingPunct="1"/>
            <a:r>
              <a:rPr lang="zh-TW" altLang="en-US" dirty="0"/>
              <a:t>我們昂首向前直往天上更美家鄉。</a:t>
            </a:r>
          </a:p>
          <a:p>
            <a:pPr algn="ctr" eaLnBrk="1" hangingPunct="1"/>
            <a:r>
              <a:rPr lang="en-US" altLang="zh-TW" sz="2500" dirty="0"/>
              <a:t>We’re marching through Immanuel’s ground, to fairer worlds on high.</a:t>
            </a:r>
          </a:p>
          <a:p>
            <a:pPr algn="ctr" eaLnBrk="1" hangingPunct="1"/>
            <a:r>
              <a:rPr lang="zh-TW" altLang="en-US" dirty="0"/>
              <a:t>樂哉，白白恩典！樂哉，白白恩典！</a:t>
            </a:r>
          </a:p>
          <a:p>
            <a:pPr algn="ctr" eaLnBrk="1" hangingPunct="1"/>
            <a:r>
              <a:rPr lang="en-US" altLang="zh-TW" sz="2800" dirty="0"/>
              <a:t>Rejoice! His grace is free! Rejoice! His grace is free!</a:t>
            </a:r>
          </a:p>
          <a:p>
            <a:pPr algn="ctr" eaLnBrk="1" hangingPunct="1"/>
            <a:r>
              <a:rPr lang="zh-TW" altLang="en-US" dirty="0"/>
              <a:t>白白恩典，完全赦免，樂哉，白白恩典！</a:t>
            </a:r>
          </a:p>
          <a:p>
            <a:pPr algn="ctr" eaLnBrk="1" hangingPunct="1"/>
            <a:r>
              <a:rPr lang="en-US" altLang="zh-TW" sz="2800" dirty="0"/>
              <a:t>Full pardon granted, grace is free! Rejoice! His grace is free.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463</TotalTime>
  <Words>440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H221  樂哉，白白恩典 REJOICE! HIS GRACE IS FREE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49</cp:revision>
  <dcterms:created xsi:type="dcterms:W3CDTF">2001-04-19T19:07:54Z</dcterms:created>
  <dcterms:modified xsi:type="dcterms:W3CDTF">2017-08-05T13:31:33Z</dcterms:modified>
</cp:coreProperties>
</file>